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4"/>
    </p:embeddedFont>
    <p:embeddedFont>
      <p:font typeface="Oswald" pitchFamily="2" charset="7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48" d="100"/>
          <a:sy n="148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fa51f2a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fa51f2a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fa51f2a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fa51f2a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fa51f2a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fa51f2a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766cef1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766cef19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766cef1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766cef1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fa51f2a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fa51f2a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8fa51f2a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8fa51f2a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Recycling isn’t that great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Dont want to discourage recycling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poster would not do well above garbage cans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Relation to simple signage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2c528ed1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2c528ed1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8fa51f2a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8fa51f2a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fa51f2a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fa51f2a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BEB"/>
            </a:gs>
            <a:gs pos="100000">
              <a:srgbClr val="AAAAA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53533" y="990150"/>
            <a:ext cx="7801500" cy="1730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Trash Mapping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Sophia Militello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663" y="4707476"/>
            <a:ext cx="873082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63" y="4707475"/>
            <a:ext cx="873099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2382">
            <a:off x="3523211" y="608575"/>
            <a:ext cx="400375" cy="13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823" y="549599"/>
            <a:ext cx="400375" cy="13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0877">
            <a:off x="5151811" y="608574"/>
            <a:ext cx="400375" cy="13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1966571">
            <a:off x="3659317" y="1175528"/>
            <a:ext cx="151286" cy="14979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 rot="9163394">
            <a:off x="3735621" y="1286813"/>
            <a:ext cx="151215" cy="1493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-5338496">
            <a:off x="3595523" y="1292608"/>
            <a:ext cx="150924" cy="1497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 rot="3198724">
            <a:off x="5291546" y="1176949"/>
            <a:ext cx="151141" cy="14964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 rot="10397012">
            <a:off x="5323880" y="1307762"/>
            <a:ext cx="151339" cy="1495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rot="-4105869">
            <a:off x="5190886" y="1264276"/>
            <a:ext cx="150972" cy="14991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838" y="4707476"/>
            <a:ext cx="873082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738" y="4707476"/>
            <a:ext cx="873099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3" y="4707476"/>
            <a:ext cx="873082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913" y="4707476"/>
            <a:ext cx="873099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188" y="4707476"/>
            <a:ext cx="873082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088" y="4707476"/>
            <a:ext cx="873099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4363" y="4707476"/>
            <a:ext cx="873082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263" y="4707476"/>
            <a:ext cx="873099" cy="43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/>
          <p:nvPr/>
        </p:nvSpPr>
        <p:spPr>
          <a:xfrm>
            <a:off x="731425" y="3704800"/>
            <a:ext cx="44601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731425" y="3087700"/>
            <a:ext cx="4460100" cy="4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731525" y="1532250"/>
            <a:ext cx="4460100" cy="136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315375" y="651700"/>
            <a:ext cx="19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Next Steps</a:t>
            </a:r>
            <a:endParaRPr sz="3600"/>
          </a:p>
        </p:txBody>
      </p:sp>
      <p:sp>
        <p:nvSpPr>
          <p:cNvPr id="196" name="Google Shape;196;p22"/>
          <p:cNvSpPr txBox="1"/>
          <p:nvPr/>
        </p:nvSpPr>
        <p:spPr>
          <a:xfrm>
            <a:off x="787225" y="1532250"/>
            <a:ext cx="42306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Pathway of other pieces of waste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Tea bag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Plastic wrap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Compostable plastic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Establish the future of my posters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Extend signage research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00" y="521050"/>
            <a:ext cx="914274" cy="95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1327225" y="651700"/>
            <a:ext cx="1970400" cy="669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171" y="1321600"/>
            <a:ext cx="2296398" cy="29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5439200" y="3045075"/>
            <a:ext cx="32610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5439200" y="2469775"/>
            <a:ext cx="32610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5439200" y="1894325"/>
            <a:ext cx="32610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439200" y="1094575"/>
            <a:ext cx="32610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449200" y="1802325"/>
            <a:ext cx="46308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5439200" y="1094625"/>
            <a:ext cx="32610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Megan Herzog &amp; Nico Martinucci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Christopher Campbell 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Hannah Johnson - Mentor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Oskar Abian &amp; Jasmine Leung 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262" y="4731025"/>
            <a:ext cx="825950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38" y="4731036"/>
            <a:ext cx="825925" cy="4124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3" y="4731025"/>
            <a:ext cx="825925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3" name="Google Shape;213;p23"/>
          <p:cNvSpPr/>
          <p:nvPr/>
        </p:nvSpPr>
        <p:spPr>
          <a:xfrm>
            <a:off x="449200" y="1802325"/>
            <a:ext cx="4459800" cy="94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062" y="4731025"/>
            <a:ext cx="825950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5" name="Google Shape;2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138" y="4731036"/>
            <a:ext cx="825925" cy="4124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13" y="4731025"/>
            <a:ext cx="825925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837" y="4731025"/>
            <a:ext cx="825950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913" y="4731036"/>
            <a:ext cx="825925" cy="4124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88" y="4731025"/>
            <a:ext cx="825925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" name="Google Shape;2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663" y="4731036"/>
            <a:ext cx="825925" cy="4124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738" y="4731025"/>
            <a:ext cx="825925" cy="4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1038300" y="369825"/>
            <a:ext cx="7067400" cy="178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645900" y="830175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the most sustainable pathway our waste can take?</a:t>
            </a:r>
            <a:endParaRPr sz="4800"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713" y="2801775"/>
            <a:ext cx="1636834" cy="18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100" y="2801772"/>
            <a:ext cx="1801901" cy="187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00" y="2801775"/>
            <a:ext cx="1430140" cy="17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1567575" y="2167200"/>
            <a:ext cx="401100" cy="61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4371450" y="2167200"/>
            <a:ext cx="401100" cy="61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7267225" y="2167200"/>
            <a:ext cx="401100" cy="61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2770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6383100" y="1557425"/>
            <a:ext cx="2395200" cy="2088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6404775" y="1600950"/>
            <a:ext cx="2373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University of Washington Waste Characterization Study 2018</a:t>
            </a: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5103475" y="1403775"/>
            <a:ext cx="1781700" cy="46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601725" y="2542609"/>
            <a:ext cx="1781700" cy="4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601725" y="2035854"/>
            <a:ext cx="2371500" cy="4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01725" y="1529100"/>
            <a:ext cx="3514200" cy="4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5103475" y="1954650"/>
            <a:ext cx="3586800" cy="11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01725" y="532825"/>
            <a:ext cx="5698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Research</a:t>
            </a:r>
            <a:endParaRPr sz="48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01800" y="1529099"/>
            <a:ext cx="3525900" cy="1444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Interaction locally with waste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Life cycles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Signage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103475" y="1403774"/>
            <a:ext cx="1892548" cy="576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Difficulties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115250" y="1954650"/>
            <a:ext cx="35868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Lack of transparency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Recycling contamination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China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601725" y="391825"/>
            <a:ext cx="2229900" cy="896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032">
            <a:off x="3634886" y="2753450"/>
            <a:ext cx="1574875" cy="203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4951">
            <a:off x="2382464" y="2812257"/>
            <a:ext cx="1574877" cy="203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678075" y="3015488"/>
            <a:ext cx="3610500" cy="4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678075" y="3626500"/>
            <a:ext cx="3610500" cy="6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678075" y="2206500"/>
            <a:ext cx="3610500" cy="6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678075" y="1595488"/>
            <a:ext cx="3610500" cy="4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78075" y="491600"/>
            <a:ext cx="3723600" cy="6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Learned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50" y="1387950"/>
            <a:ext cx="4107126" cy="308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678075" y="1595500"/>
            <a:ext cx="3581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Trash-in opportunity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Can</a:t>
            </a:r>
            <a:r>
              <a:rPr lang="en" sz="18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not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recover recycling - highest contamination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Why not compost?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Best to not use any bin - </a:t>
            </a:r>
            <a:r>
              <a:rPr lang="en" sz="18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REDUCE CONSUMPTION </a:t>
            </a:r>
            <a:endParaRPr sz="1800"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648675" y="406400"/>
            <a:ext cx="3610500" cy="82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6930675" y="2326800"/>
            <a:ext cx="1881600" cy="4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6930675" y="1527597"/>
            <a:ext cx="1881600" cy="6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4632025" y="2946897"/>
            <a:ext cx="1881600" cy="6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2411825" y="2688897"/>
            <a:ext cx="1881600" cy="6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191563" y="1534122"/>
            <a:ext cx="1881600" cy="6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4632025" y="1527600"/>
            <a:ext cx="1881600" cy="128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419325" y="1527600"/>
            <a:ext cx="1881600" cy="106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191575" y="2326800"/>
            <a:ext cx="1881600" cy="48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0" y="517646"/>
            <a:ext cx="2452121" cy="669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Research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91575" y="1527600"/>
            <a:ext cx="18816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Seattle and UW process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Signage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041672" y="517638"/>
            <a:ext cx="2622000" cy="669000"/>
          </a:xfrm>
          <a:prstGeom prst="chevron">
            <a:avLst>
              <a:gd name="adj" fmla="val 50000"/>
            </a:avLst>
          </a:prstGeom>
          <a:solidFill>
            <a:srgbClr val="526A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2411800" y="1527600"/>
            <a:ext cx="1638300" cy="1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Choosing piece of waste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Drawing on paper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308818" y="517525"/>
            <a:ext cx="2621859" cy="669000"/>
          </a:xfrm>
          <a:prstGeom prst="chevron">
            <a:avLst>
              <a:gd name="adj" fmla="val 50000"/>
            </a:avLst>
          </a:prstGeom>
          <a:solidFill>
            <a:srgbClr val="6C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Digitize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632075" y="1527600"/>
            <a:ext cx="18816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Learn InDesign and Illustrator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Drawing → Digital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6514889" y="517650"/>
            <a:ext cx="2541300" cy="669000"/>
          </a:xfrm>
          <a:prstGeom prst="chevron">
            <a:avLst>
              <a:gd name="adj" fmla="val 50000"/>
            </a:avLst>
          </a:prstGeom>
          <a:solidFill>
            <a:srgbClr val="87AE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Feedback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930675" y="1527600"/>
            <a:ext cx="15981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Receive critiques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Rework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75" y="3680624"/>
            <a:ext cx="825711" cy="106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555" y="3310500"/>
            <a:ext cx="915976" cy="11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52387">
            <a:off x="7018959" y="3402124"/>
            <a:ext cx="300239" cy="100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5327" y="3357899"/>
            <a:ext cx="300239" cy="100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40879">
            <a:off x="8240236" y="3402124"/>
            <a:ext cx="300239" cy="10029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 rot="1968481">
            <a:off x="7121073" y="3827362"/>
            <a:ext cx="113505" cy="1122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 rot="9165415">
            <a:off x="7178280" y="3910772"/>
            <a:ext cx="113377" cy="11189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 rot="-5336176">
            <a:off x="7073222" y="3915138"/>
            <a:ext cx="113119" cy="11221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 rot="3196901">
            <a:off x="8345028" y="3828319"/>
            <a:ext cx="113400" cy="11214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 rot="10399532">
            <a:off x="8369257" y="3926473"/>
            <a:ext cx="113570" cy="11204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rot="-4103752">
            <a:off x="8269601" y="3893761"/>
            <a:ext cx="113256" cy="11247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062" y="-521725"/>
            <a:ext cx="3807875" cy="58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150" y="255075"/>
            <a:ext cx="2606546" cy="43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6176" y="345188"/>
            <a:ext cx="2484426" cy="41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0075" y="657175"/>
            <a:ext cx="3281776" cy="35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2812" y="0"/>
            <a:ext cx="34459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4903" y="-12"/>
            <a:ext cx="24069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58198"/>
            <a:ext cx="2772284" cy="41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8950" y="278550"/>
            <a:ext cx="2825641" cy="45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80512" y="0"/>
            <a:ext cx="2827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71712" y="581650"/>
            <a:ext cx="2772275" cy="4125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597525" y="3129875"/>
            <a:ext cx="4310700" cy="4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597525" y="2571750"/>
            <a:ext cx="4310700" cy="4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597525" y="2013625"/>
            <a:ext cx="4310700" cy="4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467775" y="747025"/>
            <a:ext cx="47001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These posters can...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702525" y="2013625"/>
            <a:ext cx="4205700" cy="15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Promote intentionality </a:t>
            </a: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Increase waste diversion</a:t>
            </a: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Improve the efficiencies of cycles</a:t>
            </a: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endParaRPr sz="18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075" y="220925"/>
            <a:ext cx="3042276" cy="47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530950" y="689575"/>
            <a:ext cx="4377300" cy="825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Average</vt:lpstr>
      <vt:lpstr>Arial</vt:lpstr>
      <vt:lpstr>Oswald</vt:lpstr>
      <vt:lpstr>Slate</vt:lpstr>
      <vt:lpstr>Trash Mapping</vt:lpstr>
      <vt:lpstr>What is the most sustainable pathway our waste can take?</vt:lpstr>
      <vt:lpstr>PowerPoint Presentation</vt:lpstr>
      <vt:lpstr>PowerPoint Presentation</vt:lpstr>
      <vt:lpstr>Research</vt:lpstr>
      <vt:lpstr>I Have Learned</vt:lpstr>
      <vt:lpstr>PowerPoint Presentation</vt:lpstr>
      <vt:lpstr>PowerPoint Presentation</vt:lpstr>
      <vt:lpstr>These posters can...</vt:lpstr>
      <vt:lpstr>Next Steps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Mapping</dc:title>
  <cp:lastModifiedBy>sjm03</cp:lastModifiedBy>
  <cp:revision>2</cp:revision>
  <cp:lastPrinted>2019-06-04T06:03:48Z</cp:lastPrinted>
  <dcterms:modified xsi:type="dcterms:W3CDTF">2019-06-04T06:15:44Z</dcterms:modified>
</cp:coreProperties>
</file>